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5" r:id="rId1"/>
  </p:sldMasterIdLst>
  <p:sldIdLst>
    <p:sldId id="256" r:id="rId2"/>
    <p:sldId id="257" r:id="rId3"/>
    <p:sldId id="259" r:id="rId4"/>
    <p:sldId id="261" r:id="rId5"/>
    <p:sldId id="262" r:id="rId6"/>
  </p:sldIdLst>
  <p:sldSz cx="12192000" cy="6858000"/>
  <p:notesSz cx="6858000" cy="9144000"/>
  <p:defaultTextStyle>
    <a:defPPr>
      <a:defRPr lang="uk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428" autoAdjust="0"/>
    <p:restoredTop sz="94660"/>
  </p:normalViewPr>
  <p:slideViewPr>
    <p:cSldViewPr snapToGrid="0">
      <p:cViewPr varScale="1">
        <p:scale>
          <a:sx n="86" d="100"/>
          <a:sy n="86" d="100"/>
        </p:scale>
        <p:origin x="31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12BED07-6713-92AA-40AF-AE58F4F83C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08406" y="4512376"/>
            <a:ext cx="8639776" cy="900190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C9EF77-BF49-E4C1-0FC7-5633547779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36193-EDE3-4BB5-AE5F-E6E5472AB8BE}" type="datetimeFigureOut">
              <a:rPr lang="en-US" smtClean="0"/>
              <a:t>2/24/2024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BD5853-25AA-1C3D-EAD2-496674792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7F0DAD-5850-CAAE-CD25-4D6DDDFF3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‹№›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4851B1-0B20-9549-0D70-886AA9D045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8406" y="1720884"/>
            <a:ext cx="8639775" cy="2734693"/>
          </a:xfrm>
          <a:noFill/>
        </p:spPr>
        <p:txBody>
          <a:bodyPr anchor="b">
            <a:normAutofit/>
          </a:bodyPr>
          <a:lstStyle>
            <a:lvl1pPr algn="l">
              <a:defRPr sz="3200" spc="530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663971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2C3AB-851A-0D2F-B3AE-5B161CFFC0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4338" y="1255172"/>
            <a:ext cx="9297346" cy="1050707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89FD6B-3621-3904-7878-A2825C6925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624338" y="2419468"/>
            <a:ext cx="9297346" cy="3254356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808AE9-D8ED-ED5D-D7B0-A43811777E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36193-EDE3-4BB5-AE5F-E6E5472AB8BE}" type="datetimeFigureOut">
              <a:rPr lang="en-US" smtClean="0"/>
              <a:t>2/24/2024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9EF98B-AC81-D122-3D05-9C4E2FE423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9FB543-B138-6627-3714-12105D172A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‹№›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4237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03DE16D-F1A0-DDB5-A98C-A9055C93D9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26961" y="1414196"/>
            <a:ext cx="1817441" cy="4100602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8A548F-8DA7-C53C-1BFE-7C720CB20F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346042" y="1414196"/>
            <a:ext cx="7780919" cy="4100602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2EA2C8-1C90-25D0-8B0A-30B73CFD3E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36193-EDE3-4BB5-AE5F-E6E5472AB8BE}" type="datetimeFigureOut">
              <a:rPr lang="en-US" smtClean="0"/>
              <a:t>2/24/2024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6FF1A4-0404-DA2D-1EA4-828091C04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457155-0F4A-F7B7-C4A8-755572E98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‹№›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860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B48F26-B5E3-8A90-51FC-8520D1D73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EA4D95-10F3-6212-8302-5610C43E32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281BE7-A53D-441E-0393-0E59412C91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36193-EDE3-4BB5-AE5F-E6E5472AB8BE}" type="datetimeFigureOut">
              <a:rPr lang="en-US" smtClean="0"/>
              <a:t>2/24/2024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EF10F0-B23F-BF4B-DB66-9BCF734DB9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65DDEC-13A7-D988-D082-03076F80F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‹№›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903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D80CFA-45ED-71B0-EE3E-CCE6D5C19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2474" y="2413788"/>
            <a:ext cx="8085116" cy="2737521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37BECA-A01D-7D7A-F2A6-891EC9D229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22474" y="1351721"/>
            <a:ext cx="8085118" cy="993913"/>
          </a:xfrm>
        </p:spPr>
        <p:txBody>
          <a:bodyPr anchor="b"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716478-6FAF-D420-0B87-6EABB81E88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36193-EDE3-4BB5-AE5F-E6E5472AB8BE}" type="datetimeFigureOut">
              <a:rPr lang="en-US" smtClean="0"/>
              <a:t>2/24/2024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C4289B-CB0D-8AFC-7C02-F755C0DCC8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7971E4-8A9E-2A30-D7FE-B3505124BB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‹№›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63386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87F941-C3A7-545F-8046-C7A9AC8030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5817" y="1272209"/>
            <a:ext cx="9164725" cy="1033670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BD4277-CFAE-EEF6-3346-61F06D5A39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615817" y="2425148"/>
            <a:ext cx="4188635" cy="316064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543384-699D-84FC-C8B5-7BDE49BB44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71355" y="2425148"/>
            <a:ext cx="4188635" cy="316064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A49386-AFC8-03DA-4563-07B0A0119B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36193-EDE3-4BB5-AE5F-E6E5472AB8BE}" type="datetimeFigureOut">
              <a:rPr lang="en-US" smtClean="0"/>
              <a:t>2/24/2024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AED60A-7704-31D9-7D4D-65C635EDF8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6927DA-3B5E-13B8-0BA8-5DCFF001E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‹№›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4951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37B55A-280B-BDCB-F966-8578DDE741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7442" y="600817"/>
            <a:ext cx="10079497" cy="1168706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76EA03-7008-14AB-547B-E66EA4EC96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17442" y="1798488"/>
            <a:ext cx="4599587" cy="668492"/>
          </a:xfrm>
        </p:spPr>
        <p:txBody>
          <a:bodyPr anchor="b"/>
          <a:lstStyle>
            <a:lvl1pPr marL="0" indent="0">
              <a:buNone/>
              <a:defRPr sz="24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629F56-D2C8-71FE-FA59-002819D518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17442" y="2777279"/>
            <a:ext cx="4599587" cy="327693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12524D2-CA8D-75F3-D089-C2F0E20D47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97352" y="1798488"/>
            <a:ext cx="4599588" cy="668492"/>
          </a:xfrm>
        </p:spPr>
        <p:txBody>
          <a:bodyPr anchor="b"/>
          <a:lstStyle>
            <a:lvl1pPr marL="0" indent="0">
              <a:buNone/>
              <a:defRPr sz="24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E99B0E3-5AE5-0516-27BF-9F246137FE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97352" y="2777279"/>
            <a:ext cx="4599588" cy="327693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7B319A7-6048-4735-B2AC-6D6043F146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36193-EDE3-4BB5-AE5F-E6E5472AB8BE}" type="datetimeFigureOut">
              <a:rPr lang="en-US" smtClean="0"/>
              <a:t>2/24/2024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515F875-F23E-D0D2-9115-CD494FDA0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DB4F88F-F488-D9D5-CF99-AA1750AAF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‹№›</a:t>
            </a:fld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5094593-EFC2-EEEF-74CD-BD00F4132A94}"/>
              </a:ext>
            </a:extLst>
          </p:cNvPr>
          <p:cNvCxnSpPr>
            <a:cxnSpLocks/>
          </p:cNvCxnSpPr>
          <p:nvPr/>
        </p:nvCxnSpPr>
        <p:spPr>
          <a:xfrm>
            <a:off x="6571185" y="2593591"/>
            <a:ext cx="4525755" cy="0"/>
          </a:xfrm>
          <a:prstGeom prst="line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F851F6D-436C-FA47-8CD1-2C10E735764A}"/>
              </a:ext>
            </a:extLst>
          </p:cNvPr>
          <p:cNvCxnSpPr>
            <a:cxnSpLocks/>
          </p:cNvCxnSpPr>
          <p:nvPr/>
        </p:nvCxnSpPr>
        <p:spPr>
          <a:xfrm>
            <a:off x="1107503" y="2593591"/>
            <a:ext cx="4509526" cy="0"/>
          </a:xfrm>
          <a:prstGeom prst="line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43409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D91B86-9261-4E82-EF65-30F78154E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A3A5E84-E43B-20AE-E80D-47CB0B07BD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36193-EDE3-4BB5-AE5F-E6E5472AB8BE}" type="datetimeFigureOut">
              <a:rPr lang="en-US" smtClean="0"/>
              <a:t>2/24/2024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FF5797-14F1-9FEB-247C-0E325AF74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B5D7AF-1489-8F93-4828-0AE784B8B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‹№›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6481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B6CAF1C-8901-AE05-E52C-D5B9594105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36193-EDE3-4BB5-AE5F-E6E5472AB8BE}" type="datetimeFigureOut">
              <a:rPr lang="en-US" smtClean="0"/>
              <a:t>2/24/2024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1CD4F90-2973-4FE2-6C2C-5C2AC5C5A8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50414B-A7EC-0C14-EFD2-29C5582CC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‹№›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8418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E378C7-A764-C5E4-A6A4-DC5B1B3537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0121" y="1391478"/>
            <a:ext cx="3288432" cy="1951414"/>
          </a:xfrm>
        </p:spPr>
        <p:txBody>
          <a:bodyPr anchor="t">
            <a:normAutofit/>
          </a:bodyPr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DFE178-4B5D-413B-6583-AB81E8D041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03235" y="920080"/>
            <a:ext cx="5312467" cy="502636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B92F6D-71AB-9630-9DBE-46041C50C7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80121" y="3566727"/>
            <a:ext cx="3288432" cy="1766325"/>
          </a:xfrm>
        </p:spPr>
        <p:txBody>
          <a:bodyPr anchor="b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FEAAD1-C919-6E2E-32D2-E199025FB8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36193-EDE3-4BB5-AE5F-E6E5472AB8BE}" type="datetimeFigureOut">
              <a:rPr lang="en-US" smtClean="0"/>
              <a:t>2/24/2024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88B5D8-E15B-BE38-2A89-BD0F02E1A0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7ECC26-B78C-4CBD-6883-97E80D3E51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‹№›</a:t>
            </a:fld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6AAC029-BE5C-900C-E7D2-DE6E31789D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33198" y="931857"/>
            <a:ext cx="4305523" cy="4996302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5821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04EAA-30F7-390A-C77C-2E5BD8218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0120" y="1391478"/>
            <a:ext cx="3322510" cy="2037522"/>
          </a:xfrm>
        </p:spPr>
        <p:txBody>
          <a:bodyPr anchor="t">
            <a:normAutofit/>
          </a:bodyPr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 useBgFill="1">
        <p:nvSpPr>
          <p:cNvPr id="3" name="Picture Placeholder 2">
            <a:extLst>
              <a:ext uri="{FF2B5EF4-FFF2-40B4-BE49-F238E27FC236}">
                <a16:creationId xmlns:a16="http://schemas.microsoft.com/office/drawing/2014/main" id="{513A1C34-81AC-D534-67B1-4272122893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907143" y="931857"/>
            <a:ext cx="5351659" cy="499630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E1012D-3524-26C6-64C1-8CE6E7A9A2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80120" y="3742792"/>
            <a:ext cx="3322510" cy="1590261"/>
          </a:xfrm>
        </p:spPr>
        <p:txBody>
          <a:bodyPr anchor="b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8FA6D7-1BE0-F14D-A2F7-4836180BC3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36193-EDE3-4BB5-AE5F-E6E5472AB8BE}" type="datetimeFigureOut">
              <a:rPr lang="en-US" smtClean="0"/>
              <a:t>2/24/2024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56B5AC-3F20-FDC1-D579-7C4C6B4ED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074ACA-1D54-81FA-70B1-31AB3011B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‹№›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DD8EE65-D4F9-418A-1628-F5DFD3DBA2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33198" y="931857"/>
            <a:ext cx="4305523" cy="4996302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604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792104-6F24-CD50-F55E-22A55084DD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0442" y="1233199"/>
            <a:ext cx="8977511" cy="107382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1059CB-D00E-398D-E4D9-59792FC40A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20444" y="2419639"/>
            <a:ext cx="8977509" cy="31417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DFBC38-D897-7CBE-AC89-A95A2222D7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47726" y="619918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  <a:latin typeface="+mn-lt"/>
              </a:defRPr>
            </a:lvl1pPr>
          </a:lstStyle>
          <a:p>
            <a:fld id="{E7736193-EDE3-4BB5-AE5F-E6E5472AB8BE}" type="datetimeFigureOut">
              <a:rPr lang="en-US" smtClean="0"/>
              <a:t>2/24/2024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728008-2A03-D518-4A75-30816EB0D1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86625" y="6199188"/>
            <a:ext cx="340995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691D49-2BD8-1C36-B43A-CF2F917776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96577" y="6199188"/>
            <a:ext cx="6191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  <a:latin typeface="+mn-lt"/>
              </a:defRPr>
            </a:lvl1pPr>
          </a:lstStyle>
          <a:p>
            <a:fld id="{1CC2C9B9-B4B7-45CC-A7EB-16F8BADE9045}" type="slidenum">
              <a:rPr lang="en-US" smtClean="0"/>
              <a:t>‹№›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BE2A49E-0BD9-321C-F602-AFA2FCF9B2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33198" y="931857"/>
            <a:ext cx="10326946" cy="4996302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731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88" r:id="rId6"/>
    <p:sldLayoutId id="2147483684" r:id="rId7"/>
    <p:sldLayoutId id="2147483685" r:id="rId8"/>
    <p:sldLayoutId id="2147483686" r:id="rId9"/>
    <p:sldLayoutId id="2147483687" r:id="rId10"/>
    <p:sldLayoutId id="2147483689" r:id="rId11"/>
  </p:sldLayoutIdLst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2800" b="1" kern="1200" cap="all" spc="5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microsoft.com/office/2017/06/relationships/model3d" Target="../media/model3d1.glb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812CB9FF-7D0E-C6EE-FD1E-5414C1C2FE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4AF4B06-53F0-C847-8C21-2E98F18146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Vector background of vibrant colours splashing">
            <a:extLst>
              <a:ext uri="{FF2B5EF4-FFF2-40B4-BE49-F238E27FC236}">
                <a16:creationId xmlns:a16="http://schemas.microsoft.com/office/drawing/2014/main" id="{A8734086-2526-67DF-8F70-97F40F96B39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7280"/>
          <a:stretch/>
        </p:blipFill>
        <p:spPr>
          <a:xfrm>
            <a:off x="0" y="-142865"/>
            <a:ext cx="12192001" cy="6857990"/>
          </a:xfrm>
          <a:prstGeom prst="rect">
            <a:avLst/>
          </a:prstGeom>
        </p:spPr>
      </p:pic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7F70A2C4-3347-EF31-F002-FB70BCCF44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08344" y="938623"/>
            <a:ext cx="10369255" cy="4987842"/>
          </a:xfrm>
          <a:custGeom>
            <a:avLst/>
            <a:gdLst>
              <a:gd name="connsiteX0" fmla="*/ 0 w 4116027"/>
              <a:gd name="connsiteY0" fmla="*/ 0 h 5058263"/>
              <a:gd name="connsiteX1" fmla="*/ 3203647 w 4116027"/>
              <a:gd name="connsiteY1" fmla="*/ 0 h 5058263"/>
              <a:gd name="connsiteX2" fmla="*/ 3203647 w 4116027"/>
              <a:gd name="connsiteY2" fmla="*/ 1439014 h 5058263"/>
              <a:gd name="connsiteX3" fmla="*/ 4116027 w 4116027"/>
              <a:gd name="connsiteY3" fmla="*/ 1439014 h 5058263"/>
              <a:gd name="connsiteX4" fmla="*/ 4116027 w 4116027"/>
              <a:gd name="connsiteY4" fmla="*/ 5058263 h 5058263"/>
              <a:gd name="connsiteX5" fmla="*/ 0 w 4116027"/>
              <a:gd name="connsiteY5" fmla="*/ 5058263 h 5058263"/>
              <a:gd name="connsiteX0" fmla="*/ 3203647 w 4116027"/>
              <a:gd name="connsiteY0" fmla="*/ 1439014 h 5058263"/>
              <a:gd name="connsiteX1" fmla="*/ 4116027 w 4116027"/>
              <a:gd name="connsiteY1" fmla="*/ 1439014 h 5058263"/>
              <a:gd name="connsiteX2" fmla="*/ 4116027 w 4116027"/>
              <a:gd name="connsiteY2" fmla="*/ 5058263 h 5058263"/>
              <a:gd name="connsiteX3" fmla="*/ 0 w 4116027"/>
              <a:gd name="connsiteY3" fmla="*/ 5058263 h 5058263"/>
              <a:gd name="connsiteX4" fmla="*/ 0 w 4116027"/>
              <a:gd name="connsiteY4" fmla="*/ 0 h 5058263"/>
              <a:gd name="connsiteX5" fmla="*/ 3203647 w 4116027"/>
              <a:gd name="connsiteY5" fmla="*/ 0 h 5058263"/>
              <a:gd name="connsiteX6" fmla="*/ 3295087 w 4116027"/>
              <a:gd name="connsiteY6" fmla="*/ 1530454 h 5058263"/>
              <a:gd name="connsiteX0" fmla="*/ 3203647 w 4116027"/>
              <a:gd name="connsiteY0" fmla="*/ 1439014 h 5058263"/>
              <a:gd name="connsiteX1" fmla="*/ 4116027 w 4116027"/>
              <a:gd name="connsiteY1" fmla="*/ 1439014 h 5058263"/>
              <a:gd name="connsiteX2" fmla="*/ 4116027 w 4116027"/>
              <a:gd name="connsiteY2" fmla="*/ 5058263 h 5058263"/>
              <a:gd name="connsiteX3" fmla="*/ 0 w 4116027"/>
              <a:gd name="connsiteY3" fmla="*/ 5058263 h 5058263"/>
              <a:gd name="connsiteX4" fmla="*/ 0 w 4116027"/>
              <a:gd name="connsiteY4" fmla="*/ 0 h 5058263"/>
              <a:gd name="connsiteX5" fmla="*/ 3203647 w 4116027"/>
              <a:gd name="connsiteY5" fmla="*/ 0 h 5058263"/>
              <a:gd name="connsiteX0" fmla="*/ 4116027 w 4116027"/>
              <a:gd name="connsiteY0" fmla="*/ 1439014 h 5058263"/>
              <a:gd name="connsiteX1" fmla="*/ 4116027 w 4116027"/>
              <a:gd name="connsiteY1" fmla="*/ 5058263 h 5058263"/>
              <a:gd name="connsiteX2" fmla="*/ 0 w 4116027"/>
              <a:gd name="connsiteY2" fmla="*/ 5058263 h 5058263"/>
              <a:gd name="connsiteX3" fmla="*/ 0 w 4116027"/>
              <a:gd name="connsiteY3" fmla="*/ 0 h 5058263"/>
              <a:gd name="connsiteX4" fmla="*/ 3203647 w 4116027"/>
              <a:gd name="connsiteY4" fmla="*/ 0 h 5058263"/>
              <a:gd name="connsiteX0" fmla="*/ 4110211 w 4116027"/>
              <a:gd name="connsiteY0" fmla="*/ 1549397 h 5058263"/>
              <a:gd name="connsiteX1" fmla="*/ 4116027 w 4116027"/>
              <a:gd name="connsiteY1" fmla="*/ 5058263 h 5058263"/>
              <a:gd name="connsiteX2" fmla="*/ 0 w 4116027"/>
              <a:gd name="connsiteY2" fmla="*/ 5058263 h 5058263"/>
              <a:gd name="connsiteX3" fmla="*/ 0 w 4116027"/>
              <a:gd name="connsiteY3" fmla="*/ 0 h 5058263"/>
              <a:gd name="connsiteX4" fmla="*/ 3203647 w 4116027"/>
              <a:gd name="connsiteY4" fmla="*/ 0 h 5058263"/>
              <a:gd name="connsiteX0" fmla="*/ 4110211 w 4116027"/>
              <a:gd name="connsiteY0" fmla="*/ 1549397 h 5058263"/>
              <a:gd name="connsiteX1" fmla="*/ 4116027 w 4116027"/>
              <a:gd name="connsiteY1" fmla="*/ 5058263 h 5058263"/>
              <a:gd name="connsiteX2" fmla="*/ 0 w 4116027"/>
              <a:gd name="connsiteY2" fmla="*/ 5058263 h 5058263"/>
              <a:gd name="connsiteX3" fmla="*/ 0 w 4116027"/>
              <a:gd name="connsiteY3" fmla="*/ 0 h 5058263"/>
              <a:gd name="connsiteX4" fmla="*/ 2858576 w 4116027"/>
              <a:gd name="connsiteY4" fmla="*/ 0 h 5058263"/>
              <a:gd name="connsiteX0" fmla="*/ 4110211 w 4116027"/>
              <a:gd name="connsiteY0" fmla="*/ 1751767 h 5058263"/>
              <a:gd name="connsiteX1" fmla="*/ 4116027 w 4116027"/>
              <a:gd name="connsiteY1" fmla="*/ 5058263 h 5058263"/>
              <a:gd name="connsiteX2" fmla="*/ 0 w 4116027"/>
              <a:gd name="connsiteY2" fmla="*/ 5058263 h 5058263"/>
              <a:gd name="connsiteX3" fmla="*/ 0 w 4116027"/>
              <a:gd name="connsiteY3" fmla="*/ 0 h 5058263"/>
              <a:gd name="connsiteX4" fmla="*/ 2858576 w 4116027"/>
              <a:gd name="connsiteY4" fmla="*/ 0 h 5058263"/>
              <a:gd name="connsiteX0" fmla="*/ 4110211 w 4116027"/>
              <a:gd name="connsiteY0" fmla="*/ 1751767 h 5058263"/>
              <a:gd name="connsiteX1" fmla="*/ 4116027 w 4116027"/>
              <a:gd name="connsiteY1" fmla="*/ 5058263 h 5058263"/>
              <a:gd name="connsiteX2" fmla="*/ 0 w 4116027"/>
              <a:gd name="connsiteY2" fmla="*/ 5058263 h 5058263"/>
              <a:gd name="connsiteX3" fmla="*/ 0 w 4116027"/>
              <a:gd name="connsiteY3" fmla="*/ 0 h 5058263"/>
              <a:gd name="connsiteX4" fmla="*/ 2556812 w 4116027"/>
              <a:gd name="connsiteY4" fmla="*/ 6142 h 5058263"/>
              <a:gd name="connsiteX0" fmla="*/ 4110211 w 4116027"/>
              <a:gd name="connsiteY0" fmla="*/ 1751767 h 5058263"/>
              <a:gd name="connsiteX1" fmla="*/ 4116027 w 4116027"/>
              <a:gd name="connsiteY1" fmla="*/ 5058263 h 5058263"/>
              <a:gd name="connsiteX2" fmla="*/ 0 w 4116027"/>
              <a:gd name="connsiteY2" fmla="*/ 5058263 h 5058263"/>
              <a:gd name="connsiteX3" fmla="*/ 0 w 4116027"/>
              <a:gd name="connsiteY3" fmla="*/ 0 h 5058263"/>
              <a:gd name="connsiteX4" fmla="*/ 2470533 w 4116027"/>
              <a:gd name="connsiteY4" fmla="*/ 1434 h 5058263"/>
              <a:gd name="connsiteX0" fmla="*/ 4109005 w 4116027"/>
              <a:gd name="connsiteY0" fmla="*/ 1610052 h 5058263"/>
              <a:gd name="connsiteX1" fmla="*/ 4116027 w 4116027"/>
              <a:gd name="connsiteY1" fmla="*/ 5058263 h 5058263"/>
              <a:gd name="connsiteX2" fmla="*/ 0 w 4116027"/>
              <a:gd name="connsiteY2" fmla="*/ 5058263 h 5058263"/>
              <a:gd name="connsiteX3" fmla="*/ 0 w 4116027"/>
              <a:gd name="connsiteY3" fmla="*/ 0 h 5058263"/>
              <a:gd name="connsiteX4" fmla="*/ 2470533 w 4116027"/>
              <a:gd name="connsiteY4" fmla="*/ 1434 h 50582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16027" h="5058263">
                <a:moveTo>
                  <a:pt x="4109005" y="1610052"/>
                </a:moveTo>
                <a:cubicBezTo>
                  <a:pt x="4110944" y="2779674"/>
                  <a:pt x="4114088" y="3888641"/>
                  <a:pt x="4116027" y="5058263"/>
                </a:cubicBezTo>
                <a:lnTo>
                  <a:pt x="0" y="5058263"/>
                </a:lnTo>
                <a:lnTo>
                  <a:pt x="0" y="0"/>
                </a:lnTo>
                <a:lnTo>
                  <a:pt x="2470533" y="1434"/>
                </a:lnTo>
              </a:path>
            </a:pathLst>
          </a:cu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5788329-CD1F-4B0A-A64D-D6EC599099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1175" y="703736"/>
            <a:ext cx="4285881" cy="1810864"/>
          </a:xfrm>
          <a:noFill/>
        </p:spPr>
        <p:txBody>
          <a:bodyPr anchor="t">
            <a:normAutofit/>
          </a:bodyPr>
          <a:lstStyle/>
          <a:p>
            <a:r>
              <a:rPr lang="en-US" sz="4000">
                <a:solidFill>
                  <a:schemeClr val="accent1">
                    <a:lumMod val="60000"/>
                    <a:lumOff val="40000"/>
                  </a:schemeClr>
                </a:solidFill>
              </a:rPr>
              <a:t>Ping pong</a:t>
            </a:r>
            <a:endParaRPr lang="uk-UA" sz="400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endParaRPr lang="uk-UA" dirty="0"/>
          </a:p>
        </p:txBody>
      </p:sp>
      <p:sp>
        <p:nvSpPr>
          <p:cNvPr id="3" name="Підзаголовок 2">
            <a:extLst>
              <a:ext uri="{FF2B5EF4-FFF2-40B4-BE49-F238E27FC236}">
                <a16:creationId xmlns:a16="http://schemas.microsoft.com/office/drawing/2014/main" id="{394F1187-515D-41BB-A38B-8FCCBC61BE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77927" y="3879273"/>
            <a:ext cx="4403327" cy="1541756"/>
          </a:xfrm>
        </p:spPr>
        <p:txBody>
          <a:bodyPr anchor="b">
            <a:normAutofit/>
          </a:bodyPr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By </a:t>
            </a:r>
            <a:r>
              <a:rPr lang="en-US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Yulia</a:t>
            </a:r>
            <a:endParaRPr lang="uk-UA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B523300-7896-4646-AAB2-E064143489C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548" t="11500" r="30467" b="15666"/>
          <a:stretch/>
        </p:blipFill>
        <p:spPr>
          <a:xfrm>
            <a:off x="6524624" y="938623"/>
            <a:ext cx="4752975" cy="4994931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9" name="3D-модель 18" descr="Tennis Ball And Racket Set">
                <a:extLst>
                  <a:ext uri="{FF2B5EF4-FFF2-40B4-BE49-F238E27FC236}">
                    <a16:creationId xmlns:a16="http://schemas.microsoft.com/office/drawing/2014/main" id="{B9D12E38-35E9-4C0D-B679-E83A20B936A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60704296"/>
                  </p:ext>
                </p:extLst>
              </p:nvPr>
            </p:nvGraphicFramePr>
            <p:xfrm rot="1532470">
              <a:off x="3838240" y="1071341"/>
              <a:ext cx="1761780" cy="5056785"/>
            </p:xfrm>
            <a:graphic>
              <a:graphicData uri="http://schemas.microsoft.com/office/drawing/2017/model3d">
                <am3d:model3d r:embed="rId4">
                  <am3d:spPr>
                    <a:xfrm rot="1532470">
                      <a:off x="0" y="0"/>
                      <a:ext cx="1761780" cy="5056785"/>
                    </a:xfrm>
                    <a:prstGeom prst="rect">
                      <a:avLst/>
                    </a:prstGeom>
                  </am3d:spPr>
                  <am3d:camera>
                    <am3d:pos x="0" y="0" z="5077157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514899" d="1000000"/>
                    <am3d:preTrans dx="0" dy="-3585584" dz="-2426649"/>
                    <am3d:scale>
                      <am3d:sx n="1000000" d="1000000"/>
                      <am3d:sy n="1000000" d="1000000"/>
                      <am3d:sz n="1000000" d="1000000"/>
                    </am3d:scale>
                    <am3d:rot ax="-10110421" ay="1473808" az="-10510121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541866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9" name="3D-модель 18" descr="Tennis Ball And Racket Set">
                <a:extLst>
                  <a:ext uri="{FF2B5EF4-FFF2-40B4-BE49-F238E27FC236}">
                    <a16:creationId xmlns:a16="http://schemas.microsoft.com/office/drawing/2014/main" id="{B9D12E38-35E9-4C0D-B679-E83A20B936A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1532470">
                <a:off x="3838240" y="1071341"/>
                <a:ext cx="1761780" cy="505678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31673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7B6A262-A986-4920-97AC-853F532771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4718" y="-134262"/>
            <a:ext cx="8977511" cy="1073825"/>
          </a:xfrm>
        </p:spPr>
        <p:txBody>
          <a:bodyPr/>
          <a:lstStyle/>
          <a:p>
            <a:r>
              <a:rPr lang="uk-UA" dirty="0"/>
              <a:t>Мета та реалізація</a:t>
            </a:r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4A83D296-2801-41E9-A439-A4F7F1D7AB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4718" y="934162"/>
            <a:ext cx="8977509" cy="1581695"/>
          </a:xfrm>
        </p:spPr>
        <p:txBody>
          <a:bodyPr/>
          <a:lstStyle/>
          <a:p>
            <a:r>
              <a:rPr lang="uk-UA" dirty="0"/>
              <a:t>Мета створення гри "Пінг-понг"  </a:t>
            </a:r>
            <a:r>
              <a:rPr lang="en-US" dirty="0"/>
              <a:t>- </a:t>
            </a:r>
            <a:r>
              <a:rPr lang="uk-UA" dirty="0"/>
              <a:t>це створення веселої ігри, де гравці керують ракетками, щоб відбивати м'яч. Основні цілі - це забезпечити функціональність гри, створити графічний інтерфейс користувача, реалізувати фізику гри (рух м'яча, відскоки) та забезпечити цікавий геймплей. </a:t>
            </a:r>
          </a:p>
        </p:txBody>
      </p:sp>
      <p:sp>
        <p:nvSpPr>
          <p:cNvPr id="5" name="Місце для вмісту 2">
            <a:extLst>
              <a:ext uri="{FF2B5EF4-FFF2-40B4-BE49-F238E27FC236}">
                <a16:creationId xmlns:a16="http://schemas.microsoft.com/office/drawing/2014/main" id="{6DD2D504-5CFE-4CD4-9E47-5E5B815A1CA4}"/>
              </a:ext>
            </a:extLst>
          </p:cNvPr>
          <p:cNvSpPr txBox="1">
            <a:spLocks/>
          </p:cNvSpPr>
          <p:nvPr/>
        </p:nvSpPr>
        <p:spPr>
          <a:xfrm>
            <a:off x="1070026" y="2515857"/>
            <a:ext cx="9236946" cy="48955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uk-UA" dirty="0"/>
              <a:t>Звідки я починаю?</a:t>
            </a:r>
          </a:p>
          <a:p>
            <a:r>
              <a:rPr lang="uk-UA" b="1" dirty="0"/>
              <a:t>Підготовка середовища</a:t>
            </a:r>
            <a:r>
              <a:rPr lang="uk-UA" dirty="0"/>
              <a:t>: Встановлення </a:t>
            </a:r>
            <a:r>
              <a:rPr lang="en-US" dirty="0"/>
              <a:t>Python </a:t>
            </a:r>
            <a:r>
              <a:rPr lang="uk-UA" dirty="0"/>
              <a:t>та бібліотеки </a:t>
            </a:r>
            <a:r>
              <a:rPr lang="en-US" dirty="0" err="1"/>
              <a:t>Pygame</a:t>
            </a:r>
            <a:r>
              <a:rPr lang="en-US" dirty="0"/>
              <a:t>.</a:t>
            </a:r>
          </a:p>
          <a:p>
            <a:r>
              <a:rPr lang="uk-UA" b="1" dirty="0"/>
              <a:t>Створення ігрового поля та об'єктів</a:t>
            </a:r>
            <a:r>
              <a:rPr lang="uk-UA" dirty="0"/>
              <a:t>: Наприклад, реалізація прямокутних ракеток та круглого м'яча.</a:t>
            </a:r>
          </a:p>
          <a:p>
            <a:r>
              <a:rPr lang="uk-UA" b="1" dirty="0"/>
              <a:t>Управління гравцями</a:t>
            </a:r>
            <a:r>
              <a:rPr lang="uk-UA" dirty="0"/>
              <a:t>: Визначення, як гравці керуватимуть ракетками (за допомогою клавіш або миші).</a:t>
            </a:r>
          </a:p>
          <a:p>
            <a:r>
              <a:rPr lang="uk-UA" b="1" dirty="0"/>
              <a:t>Фізика гри</a:t>
            </a:r>
            <a:r>
              <a:rPr lang="uk-UA" dirty="0"/>
              <a:t>: Наприклад, рух м'яча, відскоки від ракеток та меж поля.</a:t>
            </a:r>
          </a:p>
          <a:p>
            <a:r>
              <a:rPr lang="uk-UA" b="1" dirty="0"/>
              <a:t>Тестування та виправлення помилок</a:t>
            </a:r>
            <a:r>
              <a:rPr lang="uk-UA" dirty="0"/>
              <a:t>: Перевірка роботи гри та виправлення недоліків.</a:t>
            </a:r>
          </a:p>
          <a:p>
            <a:r>
              <a:rPr lang="uk-UA" b="1" dirty="0"/>
              <a:t>Поліпшення та оновлення</a:t>
            </a:r>
            <a:r>
              <a:rPr lang="uk-UA" dirty="0"/>
              <a:t>: Додавання нового функціоналу та оптимізація коду.</a:t>
            </a:r>
          </a:p>
          <a:p>
            <a:endParaRPr lang="uk-UA" dirty="0"/>
          </a:p>
        </p:txBody>
      </p:sp>
      <p:cxnSp>
        <p:nvCxnSpPr>
          <p:cNvPr id="7" name="Пряма сполучна лінія 6">
            <a:extLst>
              <a:ext uri="{FF2B5EF4-FFF2-40B4-BE49-F238E27FC236}">
                <a16:creationId xmlns:a16="http://schemas.microsoft.com/office/drawing/2014/main" id="{4CFBD417-46F9-4BBE-8DDF-239158E6C708}"/>
              </a:ext>
            </a:extLst>
          </p:cNvPr>
          <p:cNvCxnSpPr/>
          <p:nvPr/>
        </p:nvCxnSpPr>
        <p:spPr>
          <a:xfrm>
            <a:off x="426128" y="2515857"/>
            <a:ext cx="11425561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86005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9C4AF0D-8F26-4A8B-9E96-DFCF7D664C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697" y="-80696"/>
            <a:ext cx="8977511" cy="1073825"/>
          </a:xfrm>
        </p:spPr>
        <p:txBody>
          <a:bodyPr/>
          <a:lstStyle/>
          <a:p>
            <a:r>
              <a:rPr lang="uk-UA" dirty="0"/>
              <a:t>Основний код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F3A5A07-D863-4FCA-B81E-338FE07C8B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428" y="1370546"/>
            <a:ext cx="6949475" cy="5243317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18C6B7E-BCCE-4769-ACF5-6F606F8DB4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5145" y="544669"/>
            <a:ext cx="7113714" cy="211863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C590F09-23AB-4862-AAFE-94319242AA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8417" y="3288666"/>
            <a:ext cx="4820442" cy="2693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9238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6AC7373-1151-42B7-8004-C7361324B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0229" y="-231617"/>
            <a:ext cx="8977511" cy="1073825"/>
          </a:xfrm>
        </p:spPr>
        <p:txBody>
          <a:bodyPr/>
          <a:lstStyle/>
          <a:p>
            <a:r>
              <a:rPr lang="uk-UA" dirty="0"/>
              <a:t>Деякі способи покращення гри</a:t>
            </a:r>
            <a:r>
              <a:rPr lang="en-US" dirty="0"/>
              <a:t>:</a:t>
            </a:r>
            <a:endParaRPr lang="uk-UA" dirty="0"/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A18567A8-449D-4AF1-B84E-5C7D6A6A12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0231" y="1008089"/>
            <a:ext cx="10204612" cy="4860051"/>
          </a:xfrm>
        </p:spPr>
        <p:txBody>
          <a:bodyPr>
            <a:normAutofit fontScale="92500" lnSpcReduction="20000"/>
          </a:bodyPr>
          <a:lstStyle/>
          <a:p>
            <a:r>
              <a:rPr lang="uk-UA" sz="2000" b="1" dirty="0"/>
              <a:t>Змінні рівні складності</a:t>
            </a:r>
            <a:r>
              <a:rPr lang="uk-UA" sz="2000" dirty="0"/>
              <a:t>: Підвищення швидкості гри або зміна розміру ракеток для більшої складності.</a:t>
            </a:r>
          </a:p>
          <a:p>
            <a:r>
              <a:rPr lang="uk-UA" sz="2000" b="1" dirty="0"/>
              <a:t>Ефекти та анімації</a:t>
            </a:r>
            <a:r>
              <a:rPr lang="uk-UA" sz="2000" dirty="0"/>
              <a:t>: Додавання звуків та анімацій для покращення візуального та звукового досвіду.</a:t>
            </a:r>
          </a:p>
          <a:p>
            <a:r>
              <a:rPr lang="uk-UA" sz="2000" b="1" dirty="0"/>
              <a:t>Різні режими гри</a:t>
            </a:r>
            <a:r>
              <a:rPr lang="uk-UA" sz="2000" dirty="0"/>
              <a:t>: Включення різних режимів, таких як одиночний гравець, гра на двох гравців або онлайн-гра.</a:t>
            </a:r>
          </a:p>
          <a:p>
            <a:r>
              <a:rPr lang="uk-UA" sz="2000" b="1" dirty="0"/>
              <a:t>Статистика та досягнення</a:t>
            </a:r>
            <a:r>
              <a:rPr lang="uk-UA" sz="2000" dirty="0"/>
              <a:t>: Введення системи статистики та досягнень для стимулювання гравців.</a:t>
            </a:r>
          </a:p>
          <a:p>
            <a:r>
              <a:rPr lang="uk-UA" sz="2000" b="1" dirty="0" err="1"/>
              <a:t>Кастомізація</a:t>
            </a:r>
            <a:r>
              <a:rPr lang="uk-UA" sz="2000" dirty="0"/>
              <a:t>: Можливість налаштувати вигляд та параметри гри, наприклад, кольори та швидкість.</a:t>
            </a:r>
          </a:p>
          <a:p>
            <a:r>
              <a:rPr lang="uk-UA" sz="2000" b="1" dirty="0"/>
              <a:t>Змагання та лідерські таблиці</a:t>
            </a:r>
            <a:r>
              <a:rPr lang="uk-UA" sz="2000" dirty="0"/>
              <a:t>: Можливість змагатися та перевіряти свої досягнення через лідерські таблиці.</a:t>
            </a:r>
          </a:p>
          <a:p>
            <a:pPr marL="0" indent="0">
              <a:buNone/>
            </a:pPr>
            <a:r>
              <a:rPr lang="uk-UA" sz="2000" dirty="0"/>
              <a:t>Ці функції допоможуть зробити гру більш захоплюючою та цікавою для гравців.</a:t>
            </a:r>
          </a:p>
          <a:p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5320230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3CE96C1-15F9-4B70-B18E-168234BEC0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7479" y="1037890"/>
            <a:ext cx="8977511" cy="1073825"/>
          </a:xfrm>
        </p:spPr>
        <p:txBody>
          <a:bodyPr>
            <a:normAutofit fontScale="90000"/>
          </a:bodyPr>
          <a:lstStyle/>
          <a:p>
            <a:r>
              <a:rPr lang="uk-UA" dirty="0"/>
              <a:t>ДЯКУЄМО ЗСУ!!!!</a:t>
            </a:r>
            <a:br>
              <a:rPr lang="uk-UA" dirty="0"/>
            </a:br>
            <a:r>
              <a:rPr lang="uk-UA" dirty="0"/>
              <a:t>СЛАВА УКРАЇНІ</a:t>
            </a:r>
          </a:p>
        </p:txBody>
      </p:sp>
      <p:pic>
        <p:nvPicPr>
          <p:cNvPr id="1026" name="Picture 2" descr="Історія становлення й утвердження Державного прапора України | КПІ ім.  Ігоря Сікорського">
            <a:extLst>
              <a:ext uri="{FF2B5EF4-FFF2-40B4-BE49-F238E27FC236}">
                <a16:creationId xmlns:a16="http://schemas.microsoft.com/office/drawing/2014/main" id="{FDA4EDA2-FDFA-428B-BBEC-CAC55419DD9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324" y="2672789"/>
            <a:ext cx="5878646" cy="4041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День Державного прапора України: історія та значення кольорів - Главком">
            <a:extLst>
              <a:ext uri="{FF2B5EF4-FFF2-40B4-BE49-F238E27FC236}">
                <a16:creationId xmlns:a16="http://schemas.microsoft.com/office/drawing/2014/main" id="{E2F15EE3-A698-4DC0-A702-0E77BCFEC0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1061" y="168165"/>
            <a:ext cx="6667500" cy="4448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9867481"/>
      </p:ext>
    </p:extLst>
  </p:cSld>
  <p:clrMapOvr>
    <a:masterClrMapping/>
  </p:clrMapOvr>
</p:sld>
</file>

<file path=ppt/theme/theme1.xml><?xml version="1.0" encoding="utf-8"?>
<a:theme xmlns:a="http://schemas.openxmlformats.org/drawingml/2006/main" name="LimelightVTI">
  <a:themeElements>
    <a:clrScheme name="Limelight">
      <a:dk1>
        <a:sysClr val="windowText" lastClr="000000"/>
      </a:dk1>
      <a:lt1>
        <a:sysClr val="window" lastClr="FFFFFF"/>
      </a:lt1>
      <a:dk2>
        <a:srgbClr val="23353B"/>
      </a:dk2>
      <a:lt2>
        <a:srgbClr val="E0DDD8"/>
      </a:lt2>
      <a:accent1>
        <a:srgbClr val="90A208"/>
      </a:accent1>
      <a:accent2>
        <a:srgbClr val="6A8755"/>
      </a:accent2>
      <a:accent3>
        <a:srgbClr val="49716B"/>
      </a:accent3>
      <a:accent4>
        <a:srgbClr val="A16F7C"/>
      </a:accent4>
      <a:accent5>
        <a:srgbClr val="B16455"/>
      </a:accent5>
      <a:accent6>
        <a:srgbClr val="E08350"/>
      </a:accent6>
      <a:hlink>
        <a:srgbClr val="5F864B"/>
      </a:hlink>
      <a:folHlink>
        <a:srgbClr val="3F877D"/>
      </a:folHlink>
    </a:clrScheme>
    <a:fontScheme name="Trade Gothic">
      <a:majorFont>
        <a:latin typeface="Trade Gothic Next Cond"/>
        <a:ea typeface=""/>
        <a:cs typeface=""/>
      </a:majorFont>
      <a:minorFont>
        <a:latin typeface="Trade Gothic Next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imelightVTI" id="{7936DCFD-B587-41FD-9126-64F2709ED40B}" vid="{74F41540-78F1-4C56-9EAA-6FA6E9F1D77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</TotalTime>
  <Words>252</Words>
  <Application>Microsoft Office PowerPoint</Application>
  <PresentationFormat>Широкий екран</PresentationFormat>
  <Paragraphs>21</Paragraphs>
  <Slides>5</Slides>
  <Notes>0</Notes>
  <HiddenSlides>0</HiddenSlides>
  <MMClips>0</MMClips>
  <ScaleCrop>false</ScaleCrop>
  <HeadingPairs>
    <vt:vector size="6" baseType="variant">
      <vt:variant>
        <vt:lpstr>Використані шрифти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слайдів</vt:lpstr>
      </vt:variant>
      <vt:variant>
        <vt:i4>5</vt:i4>
      </vt:variant>
    </vt:vector>
  </HeadingPairs>
  <TitlesOfParts>
    <vt:vector size="9" baseType="lpstr">
      <vt:lpstr>Arial</vt:lpstr>
      <vt:lpstr>Trade Gothic Next Cond</vt:lpstr>
      <vt:lpstr>Trade Gothic Next Light</vt:lpstr>
      <vt:lpstr>LimelightVTI</vt:lpstr>
      <vt:lpstr>Ping pong </vt:lpstr>
      <vt:lpstr>Мета та реалізація</vt:lpstr>
      <vt:lpstr>Основний код</vt:lpstr>
      <vt:lpstr>Деякі способи покращення гри:</vt:lpstr>
      <vt:lpstr>ДЯКУЄМО ЗСУ!!!! СЛАВА УКРАЇНІ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Ping pong</dc:title>
  <dc:creator>Юлічка</dc:creator>
  <cp:lastModifiedBy>Юлічка</cp:lastModifiedBy>
  <cp:revision>3</cp:revision>
  <dcterms:created xsi:type="dcterms:W3CDTF">2024-02-24T19:02:57Z</dcterms:created>
  <dcterms:modified xsi:type="dcterms:W3CDTF">2024-02-24T19:33:51Z</dcterms:modified>
</cp:coreProperties>
</file>